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45B00-2791-45B1-934C-E52E6377A240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3844E-05D0-45C6-B774-668657B0CF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215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5B1030-A101-4717-93A6-EDCC21794ED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1328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3844E-05D0-45C6-B774-668657B0CFD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063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824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468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39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06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647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22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13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310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326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21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081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4CFFD-B9E2-40BF-8E66-1E862AC9EF4A}" type="datetimeFigureOut">
              <a:rPr lang="ru-RU" smtClean="0"/>
              <a:t>19.10.2017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89187-47CB-4396-9427-50593B4BC4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52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3600" y="600365"/>
            <a:ext cx="293923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5000" dirty="0" smtClean="0"/>
              <a:t>1</a:t>
            </a:r>
            <a:endParaRPr lang="ru-RU" sz="35000" dirty="0"/>
          </a:p>
        </p:txBody>
      </p:sp>
    </p:spTree>
    <p:extLst>
      <p:ext uri="{BB962C8B-B14F-4D97-AF65-F5344CB8AC3E}">
        <p14:creationId xmlns:p14="http://schemas.microsoft.com/office/powerpoint/2010/main" val="25077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542"/>
            <a:ext cx="12192000" cy="56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513"/>
            <a:ext cx="12192000" cy="60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18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459" y="365305"/>
            <a:ext cx="12215459" cy="59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6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2525" y="-228600"/>
            <a:ext cx="144970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7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092"/>
            <a:ext cx="12192000" cy="610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56"/>
            <a:ext cx="12192000" cy="614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520"/>
            <a:ext cx="12192000" cy="615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8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21"/>
            <a:ext cx="12192000" cy="614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5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13481"/>
            <a:ext cx="12192000" cy="616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8308"/>
            <a:ext cx="12192000" cy="61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2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41" y="312014"/>
            <a:ext cx="7516668" cy="62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519"/>
            <a:ext cx="12192000" cy="614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5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749" y="357937"/>
            <a:ext cx="12201749" cy="614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4876"/>
            <a:ext cx="12192001" cy="61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565"/>
          <a:stretch/>
        </p:blipFill>
        <p:spPr>
          <a:xfrm>
            <a:off x="0" y="137148"/>
            <a:ext cx="12192000" cy="619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034"/>
            <a:ext cx="12192000" cy="55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7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773"/>
            <a:ext cx="12192000" cy="611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46" y="0"/>
            <a:ext cx="7635902" cy="67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0" y="0"/>
            <a:ext cx="12089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209"/>
            <a:ext cx="12192000" cy="606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0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147"/>
            <a:ext cx="12192000" cy="597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9035"/>
            <a:ext cx="12192000" cy="591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7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</Words>
  <Application>Microsoft Office PowerPoint</Application>
  <PresentationFormat>Широкоэкранный</PresentationFormat>
  <Paragraphs>3</Paragraphs>
  <Slides>23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Романюк</dc:creator>
  <cp:lastModifiedBy>Никита Романюк</cp:lastModifiedBy>
  <cp:revision>7</cp:revision>
  <dcterms:created xsi:type="dcterms:W3CDTF">2017-10-18T05:38:27Z</dcterms:created>
  <dcterms:modified xsi:type="dcterms:W3CDTF">2017-10-19T12:24:03Z</dcterms:modified>
</cp:coreProperties>
</file>